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9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3" r:id="rId8"/>
    <p:sldId id="261" r:id="rId9"/>
    <p:sldId id="267" r:id="rId10"/>
    <p:sldId id="268" r:id="rId11"/>
    <p:sldId id="269" r:id="rId12"/>
    <p:sldId id="270" r:id="rId13"/>
    <p:sldId id="262" r:id="rId14"/>
    <p:sldId id="272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sektion" id="{8438B257-D551-CB4D-AEB4-12A7802059BC}">
          <p14:sldIdLst>
            <p14:sldId id="256"/>
            <p14:sldId id="266"/>
            <p14:sldId id="257"/>
            <p14:sldId id="258"/>
            <p14:sldId id="259"/>
            <p14:sldId id="260"/>
            <p14:sldId id="263"/>
            <p14:sldId id="261"/>
            <p14:sldId id="267"/>
            <p14:sldId id="268"/>
            <p14:sldId id="269"/>
            <p14:sldId id="270"/>
            <p14:sldId id="262"/>
            <p14:sldId id="272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712"/>
  </p:normalViewPr>
  <p:slideViewPr>
    <p:cSldViewPr snapToGrid="0" snapToObjects="1">
      <p:cViewPr varScale="1">
        <p:scale>
          <a:sx n="141" d="100"/>
          <a:sy n="141" d="100"/>
        </p:scale>
        <p:origin x="1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1639-B2D6-4652-B8C3-1B4C224A7BAF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66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9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43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44961B7-6B89-48AB-966F-622E2788EECC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28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25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694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7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0446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66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smtClean="0"/>
              <a:t>Træk billede til pladsholder, eller klik på symbol for at tilføje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4A90-EB03-42F3-8859-2C2B2724C058}" type="datetimeFigureOut">
              <a:rPr lang="en-US" smtClean="0"/>
              <a:t>1/19/16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11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BC48EC7-AF6A-48D3-8284-14BACBEBDD84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0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254" r:id="rId5"/>
    <p:sldLayoutId id="2147484255" r:id="rId6"/>
    <p:sldLayoutId id="2147484256" r:id="rId7"/>
    <p:sldLayoutId id="2147484257" r:id="rId8"/>
    <p:sldLayoutId id="2147484258" r:id="rId9"/>
    <p:sldLayoutId id="2147484259" r:id="rId10"/>
    <p:sldLayoutId id="214748426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smtClean="0"/>
              <a:t>Blodtryksmåler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051560" y="4617720"/>
            <a:ext cx="7891272" cy="1069848"/>
          </a:xfrm>
        </p:spPr>
        <p:txBody>
          <a:bodyPr>
            <a:normAutofit fontScale="85000" lnSpcReduction="20000"/>
          </a:bodyPr>
          <a:lstStyle/>
          <a:p>
            <a:r>
              <a:rPr lang="da-DK" sz="2800" dirty="0" smtClean="0">
                <a:latin typeface="+mj-lt"/>
              </a:rPr>
              <a:t>3. Semesterprojekt </a:t>
            </a:r>
          </a:p>
          <a:p>
            <a:r>
              <a:rPr lang="da-DK" dirty="0" smtClean="0">
                <a:latin typeface="+mj-lt"/>
              </a:rPr>
              <a:t/>
            </a:r>
            <a:br>
              <a:rPr lang="da-DK" dirty="0" smtClean="0">
                <a:latin typeface="+mj-lt"/>
              </a:rPr>
            </a:br>
            <a:r>
              <a:rPr lang="da-DK" sz="1600" dirty="0" smtClean="0">
                <a:latin typeface="+mj-lt"/>
              </a:rPr>
              <a:t>Gruppe 1</a:t>
            </a:r>
            <a:br>
              <a:rPr lang="da-DK" sz="1600" dirty="0" smtClean="0">
                <a:latin typeface="+mj-lt"/>
              </a:rPr>
            </a:br>
            <a:r>
              <a:rPr lang="da-DK" sz="1600" dirty="0" smtClean="0">
                <a:latin typeface="+mj-lt"/>
              </a:rPr>
              <a:t>Peter Johansen</a:t>
            </a:r>
            <a:r>
              <a:rPr lang="da-DK" dirty="0" smtClean="0">
                <a:latin typeface="+mj-lt"/>
              </a:rPr>
              <a:t> </a:t>
            </a:r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300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378" y="1727270"/>
            <a:ext cx="8045669" cy="43268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Hardware </a:t>
            </a:r>
            <a:br>
              <a:rPr lang="da-DK" dirty="0" smtClean="0"/>
            </a:br>
            <a:r>
              <a:rPr lang="da-DK" sz="2000" dirty="0" smtClean="0"/>
              <a:t>unittest af forstærker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Inputsspænding på 7 mV </a:t>
            </a:r>
          </a:p>
          <a:p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Outputspænding på 4,7 V</a:t>
            </a:r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472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Hardware</a:t>
            </a:r>
            <a:br>
              <a:rPr lang="da-DK" dirty="0" smtClean="0"/>
            </a:br>
            <a:r>
              <a:rPr lang="da-DK" sz="2000" dirty="0" smtClean="0"/>
              <a:t>unittest af filter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Inputsspænding på 5 V</a:t>
            </a:r>
          </a:p>
          <a:p>
            <a:r>
              <a:rPr lang="da-DK" dirty="0" smtClean="0">
                <a:latin typeface="+mj-lt"/>
              </a:rPr>
              <a:t>Variere mellem 1 Hz, 50 Hz og 500 Hz </a:t>
            </a: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1 Hz </a:t>
            </a:r>
            <a:r>
              <a:rPr lang="da-DK" dirty="0" smtClean="0">
                <a:latin typeface="+mj-lt"/>
                <a:sym typeface="Wingdings"/>
              </a:rPr>
              <a:t> outputsspænding = 5 V</a:t>
            </a:r>
          </a:p>
          <a:p>
            <a:r>
              <a:rPr lang="da-DK" dirty="0" smtClean="0">
                <a:latin typeface="+mj-lt"/>
                <a:sym typeface="Wingdings"/>
              </a:rPr>
              <a:t>50 Hz  outputsspænding = 3,5 V</a:t>
            </a:r>
          </a:p>
          <a:p>
            <a:r>
              <a:rPr lang="da-DK" dirty="0" smtClean="0">
                <a:latin typeface="+mj-lt"/>
                <a:sym typeface="Wingdings"/>
              </a:rPr>
              <a:t>500 Hz  outputsspænding = 0,05 V</a:t>
            </a:r>
            <a:endParaRPr lang="da-DK" dirty="0">
              <a:latin typeface="+mj-lt"/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66" y="1722039"/>
            <a:ext cx="8759812" cy="5135961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566" y="1805705"/>
            <a:ext cx="8766837" cy="5052295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200" y="1802068"/>
            <a:ext cx="8704543" cy="505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5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Hardware</a:t>
            </a:r>
            <a:br>
              <a:rPr lang="da-DK" dirty="0" smtClean="0"/>
            </a:br>
            <a:r>
              <a:rPr lang="da-DK" sz="2000" dirty="0" smtClean="0"/>
              <a:t>Integrationstest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dirty="0" smtClean="0">
                <a:latin typeface="+mj-lt"/>
              </a:rPr>
              <a:t>Inputsspænding 7 mV</a:t>
            </a:r>
          </a:p>
          <a:p>
            <a:r>
              <a:rPr lang="da-DK" dirty="0">
                <a:latin typeface="+mj-lt"/>
              </a:rPr>
              <a:t>Variere mellem 1 Hz, 50 Hz og 500 Hz </a:t>
            </a:r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  <a:p>
            <a:pPr marL="0" indent="0">
              <a:buNone/>
            </a:pPr>
            <a:r>
              <a:rPr lang="da-DK" u="sng" dirty="0" smtClean="0">
                <a:latin typeface="+mj-lt"/>
              </a:rPr>
              <a:t>Teori</a:t>
            </a:r>
          </a:p>
          <a:p>
            <a:r>
              <a:rPr lang="da-DK" dirty="0">
                <a:latin typeface="+mj-lt"/>
              </a:rPr>
              <a:t>1 Hz </a:t>
            </a:r>
            <a:r>
              <a:rPr lang="da-DK" dirty="0">
                <a:latin typeface="+mj-lt"/>
                <a:sym typeface="Wingdings"/>
              </a:rPr>
              <a:t> outputsspænding = 5 V</a:t>
            </a:r>
          </a:p>
          <a:p>
            <a:r>
              <a:rPr lang="da-DK" dirty="0">
                <a:latin typeface="+mj-lt"/>
                <a:sym typeface="Wingdings"/>
              </a:rPr>
              <a:t>50 Hz  outputsspænding = 3,5 V</a:t>
            </a:r>
          </a:p>
          <a:p>
            <a:r>
              <a:rPr lang="da-DK" dirty="0" smtClean="0">
                <a:latin typeface="+mj-lt"/>
                <a:sym typeface="Wingdings"/>
              </a:rPr>
              <a:t>500 Hz  outputsspænding = 0,05 V</a:t>
            </a:r>
          </a:p>
          <a:p>
            <a:endParaRPr lang="da-DK" u="sng" dirty="0">
              <a:latin typeface="+mj-lt"/>
              <a:sym typeface="Wingdings"/>
            </a:endParaRPr>
          </a:p>
          <a:p>
            <a:pPr marL="0" indent="0">
              <a:buNone/>
            </a:pPr>
            <a:r>
              <a:rPr lang="da-DK" u="sng" dirty="0" smtClean="0">
                <a:latin typeface="+mj-lt"/>
                <a:sym typeface="Wingdings"/>
              </a:rPr>
              <a:t>Praksis</a:t>
            </a:r>
          </a:p>
          <a:p>
            <a:r>
              <a:rPr lang="da-DK" dirty="0" smtClean="0">
                <a:latin typeface="+mj-lt"/>
                <a:sym typeface="Wingdings"/>
              </a:rPr>
              <a:t>4,83 V</a:t>
            </a:r>
          </a:p>
          <a:p>
            <a:r>
              <a:rPr lang="da-DK" dirty="0" smtClean="0">
                <a:latin typeface="+mj-lt"/>
                <a:sym typeface="Wingdings"/>
              </a:rPr>
              <a:t>3,39 V</a:t>
            </a:r>
          </a:p>
          <a:p>
            <a:r>
              <a:rPr lang="da-DK" dirty="0" smtClean="0">
                <a:latin typeface="+mj-lt"/>
                <a:sym typeface="Wingdings"/>
              </a:rPr>
              <a:t>0,056 V</a:t>
            </a:r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289304"/>
            <a:ext cx="5474138" cy="455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5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Software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Struktur </a:t>
            </a:r>
          </a:p>
          <a:p>
            <a:pPr lvl="1"/>
            <a:r>
              <a:rPr lang="da-DK" dirty="0" smtClean="0">
                <a:latin typeface="+mj-lt"/>
              </a:rPr>
              <a:t>Tre-lags model</a:t>
            </a:r>
          </a:p>
          <a:p>
            <a:pPr lvl="1"/>
            <a:r>
              <a:rPr lang="da-DK" dirty="0" smtClean="0">
                <a:latin typeface="+mj-lt"/>
              </a:rPr>
              <a:t>Observer-pattern</a:t>
            </a: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DAQ-klasse</a:t>
            </a:r>
          </a:p>
          <a:p>
            <a:pPr lvl="1"/>
            <a:r>
              <a:rPr lang="da-DK" dirty="0" smtClean="0">
                <a:latin typeface="+mj-lt"/>
              </a:rPr>
              <a:t>Black-</a:t>
            </a:r>
            <a:r>
              <a:rPr lang="da-DK" dirty="0" err="1" smtClean="0">
                <a:latin typeface="+mj-lt"/>
              </a:rPr>
              <a:t>box</a:t>
            </a:r>
            <a:endParaRPr lang="da-DK" dirty="0" smtClean="0">
              <a:latin typeface="+mj-lt"/>
            </a:endParaRPr>
          </a:p>
          <a:p>
            <a:endParaRPr lang="da-DK" dirty="0"/>
          </a:p>
          <a:p>
            <a:pPr lvl="1"/>
            <a:endParaRPr lang="da-DK" dirty="0" smtClean="0"/>
          </a:p>
        </p:txBody>
      </p:sp>
      <p:pic>
        <p:nvPicPr>
          <p:cNvPr id="8" name="Billed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746" y="792036"/>
            <a:ext cx="7585563" cy="5068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244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Software</a:t>
            </a:r>
            <a:br>
              <a:rPr lang="da-DK" dirty="0" smtClean="0"/>
            </a:br>
            <a:r>
              <a:rPr lang="da-DK" sz="2000" dirty="0" err="1" smtClean="0"/>
              <a:t>record</a:t>
            </a:r>
            <a:r>
              <a:rPr lang="da-DK" sz="2000" dirty="0" smtClean="0"/>
              <a:t>()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Start optagelse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Første sampletidspunkt sættes</a:t>
            </a: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Stop optagelse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Anden sampletidspunkt sættes</a:t>
            </a: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endParaRPr lang="da-DK" dirty="0">
              <a:latin typeface="+mj-lt"/>
            </a:endParaRP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Visning af optagelsesudsnit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Sampleværdier sendes videre til Gem-vindue</a:t>
            </a:r>
            <a:endParaRPr lang="da-DK" dirty="0">
              <a:latin typeface="+mj-lt"/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099" y="409818"/>
            <a:ext cx="5842521" cy="569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7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Resultater </a:t>
            </a:r>
            <a:endParaRPr lang="da-DK" dirty="0"/>
          </a:p>
        </p:txBody>
      </p:sp>
      <p:sp>
        <p:nvSpPr>
          <p:cNvPr id="5" name="Pladsholder til indhol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In vitro hjertemodel</a:t>
            </a:r>
            <a:endParaRPr lang="da-DK" dirty="0">
              <a:latin typeface="+mj-lt"/>
            </a:endParaRP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Høj reproducerbarhed </a:t>
            </a:r>
          </a:p>
          <a:p>
            <a:r>
              <a:rPr lang="da-DK" dirty="0" smtClean="0">
                <a:latin typeface="+mj-lt"/>
              </a:rPr>
              <a:t> </a:t>
            </a:r>
            <a:endParaRPr lang="da-DK" dirty="0">
              <a:latin typeface="+mj-lt"/>
            </a:endParaRPr>
          </a:p>
        </p:txBody>
      </p:sp>
      <p:pic>
        <p:nvPicPr>
          <p:cNvPr id="3" name="Billed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8391" y="1994342"/>
            <a:ext cx="6680974" cy="430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6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Perspektivering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4613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Agenda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6324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Problemstilling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Monitoreringssystem af blodtryk </a:t>
            </a:r>
          </a:p>
          <a:p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Krav </a:t>
            </a:r>
          </a:p>
          <a:p>
            <a:pPr lvl="1"/>
            <a:r>
              <a:rPr lang="da-DK" dirty="0" smtClean="0">
                <a:latin typeface="+mj-lt"/>
              </a:rPr>
              <a:t>Kontinuerlig udskrivning af blodtryk</a:t>
            </a:r>
          </a:p>
          <a:p>
            <a:pPr lvl="1"/>
            <a:r>
              <a:rPr lang="da-DK" dirty="0" smtClean="0">
                <a:latin typeface="+mj-lt"/>
              </a:rPr>
              <a:t>Nulpunktsjustering </a:t>
            </a:r>
          </a:p>
          <a:p>
            <a:pPr lvl="1"/>
            <a:r>
              <a:rPr lang="da-DK" dirty="0" smtClean="0">
                <a:latin typeface="+mj-lt"/>
              </a:rPr>
              <a:t>Kalibrering </a:t>
            </a:r>
          </a:p>
          <a:p>
            <a:pPr lvl="1"/>
            <a:r>
              <a:rPr lang="da-DK" dirty="0" smtClean="0">
                <a:latin typeface="+mj-lt"/>
              </a:rPr>
              <a:t>Lagre data i database</a:t>
            </a: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Vores vinkel</a:t>
            </a:r>
          </a:p>
          <a:p>
            <a:pPr lvl="1"/>
            <a:r>
              <a:rPr lang="da-DK" dirty="0" smtClean="0">
                <a:latin typeface="+mj-lt"/>
              </a:rPr>
              <a:t>Forskning </a:t>
            </a:r>
          </a:p>
          <a:p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4217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smtClean="0"/>
              <a:t>DEMO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9539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Metode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 smtClean="0">
                <a:latin typeface="+mj-lt"/>
              </a:rPr>
              <a:t>Benyttede kurser </a:t>
            </a:r>
          </a:p>
          <a:p>
            <a:r>
              <a:rPr lang="da-DK" dirty="0" smtClean="0">
                <a:latin typeface="+mj-lt"/>
              </a:rPr>
              <a:t>ASE-model </a:t>
            </a:r>
          </a:p>
          <a:p>
            <a:pPr lvl="1"/>
            <a:r>
              <a:rPr lang="da-DK" dirty="0" smtClean="0">
                <a:latin typeface="+mj-lt"/>
              </a:rPr>
              <a:t>Primær</a:t>
            </a:r>
          </a:p>
          <a:p>
            <a:pPr lvl="1"/>
            <a:r>
              <a:rPr lang="da-DK" dirty="0" smtClean="0">
                <a:latin typeface="+mj-lt"/>
              </a:rPr>
              <a:t>Struktur </a:t>
            </a: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V-model </a:t>
            </a:r>
          </a:p>
          <a:p>
            <a:pPr lvl="1"/>
            <a:r>
              <a:rPr lang="da-DK" dirty="0" smtClean="0">
                <a:latin typeface="+mj-lt"/>
              </a:rPr>
              <a:t>Model til test </a:t>
            </a: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Vandfaldsmodel </a:t>
            </a:r>
          </a:p>
          <a:p>
            <a:pPr lvl="1"/>
            <a:r>
              <a:rPr lang="da-DK" dirty="0" smtClean="0">
                <a:latin typeface="+mj-lt"/>
              </a:rPr>
              <a:t>Hardware</a:t>
            </a: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Sprint 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133" y="1435100"/>
            <a:ext cx="4410507" cy="4279900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1" y="1354668"/>
            <a:ext cx="7064248" cy="4119032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765" y="1435100"/>
            <a:ext cx="6783242" cy="4682359"/>
          </a:xfrm>
          <a:prstGeom prst="rect">
            <a:avLst/>
          </a:prstGeom>
        </p:spPr>
      </p:pic>
      <p:pic>
        <p:nvPicPr>
          <p:cNvPr id="7" name="Bille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281" y="2323501"/>
            <a:ext cx="7778235" cy="274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7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Organisation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Ugentligt møde</a:t>
            </a: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Møder efter behov </a:t>
            </a:r>
          </a:p>
          <a:p>
            <a:pPr lvl="1"/>
            <a:r>
              <a:rPr lang="da-DK" dirty="0" err="1" smtClean="0">
                <a:latin typeface="+mj-lt"/>
              </a:rPr>
              <a:t>iCloud</a:t>
            </a:r>
            <a:r>
              <a:rPr lang="da-DK" dirty="0" smtClean="0">
                <a:latin typeface="+mj-lt"/>
              </a:rPr>
              <a:t> kalender </a:t>
            </a:r>
          </a:p>
          <a:p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Ansvarsområder </a:t>
            </a:r>
          </a:p>
          <a:p>
            <a:pPr lvl="1"/>
            <a:r>
              <a:rPr lang="da-DK" dirty="0" smtClean="0">
                <a:latin typeface="+mj-lt"/>
              </a:rPr>
              <a:t>Opdeling </a:t>
            </a:r>
          </a:p>
          <a:p>
            <a:pPr lvl="1"/>
            <a:r>
              <a:rPr lang="da-DK" dirty="0" smtClean="0">
                <a:latin typeface="+mj-lt"/>
              </a:rPr>
              <a:t>Forbedring </a:t>
            </a:r>
          </a:p>
          <a:p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14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Blodtryksmåler</a:t>
            </a:r>
            <a:endParaRPr lang="da-DK" dirty="0"/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923750"/>
            <a:ext cx="10058400" cy="1688854"/>
          </a:xfr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418" y="2522483"/>
            <a:ext cx="3856209" cy="2585667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794" y="2522483"/>
            <a:ext cx="4039997" cy="26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8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Hardware</a:t>
            </a:r>
            <a:br>
              <a:rPr lang="da-DK" dirty="0" smtClean="0"/>
            </a:br>
            <a:r>
              <a:rPr lang="da-DK" sz="2000" dirty="0" smtClean="0"/>
              <a:t>Forstærker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Krav </a:t>
            </a:r>
          </a:p>
          <a:p>
            <a:pPr lvl="1"/>
            <a:r>
              <a:rPr lang="da-DK" dirty="0" smtClean="0">
                <a:latin typeface="+mj-lt"/>
              </a:rPr>
              <a:t>5 volt </a:t>
            </a: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Udgangspunkt i et maksimalt tryk på 300 mmHg </a:t>
            </a:r>
            <a:r>
              <a:rPr lang="da-DK" dirty="0" smtClean="0">
                <a:latin typeface="+mj-lt"/>
                <a:sym typeface="Wingdings"/>
              </a:rPr>
              <a:t> 7,5 mV</a:t>
            </a:r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Ikke-inverterende </a:t>
            </a:r>
            <a:r>
              <a:rPr lang="da-DK" dirty="0">
                <a:latin typeface="+mj-lt"/>
              </a:rPr>
              <a:t>operationsforstærker, INA114 </a:t>
            </a:r>
            <a:endParaRPr lang="da-DK" dirty="0" smtClean="0">
              <a:latin typeface="+mj-lt"/>
            </a:endParaRPr>
          </a:p>
          <a:p>
            <a:pPr lvl="1"/>
            <a:r>
              <a:rPr lang="da-DK" dirty="0" smtClean="0">
                <a:latin typeface="+mj-lt"/>
              </a:rPr>
              <a:t>Gain</a:t>
            </a:r>
          </a:p>
          <a:p>
            <a:pPr lvl="1"/>
            <a:r>
              <a:rPr lang="da-DK" dirty="0" err="1" smtClean="0">
                <a:latin typeface="+mj-lt"/>
              </a:rPr>
              <a:t>Gain</a:t>
            </a:r>
            <a:r>
              <a:rPr lang="da-DK" dirty="0" smtClean="0">
                <a:latin typeface="+mj-lt"/>
              </a:rPr>
              <a:t>-modstand, R</a:t>
            </a:r>
            <a:r>
              <a:rPr lang="da-DK" baseline="-25000" dirty="0">
                <a:latin typeface="+mj-lt"/>
              </a:rPr>
              <a:t>G</a:t>
            </a:r>
            <a:endParaRPr lang="da-DK" dirty="0">
              <a:latin typeface="+mj-lt"/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648" y="0"/>
            <a:ext cx="6211528" cy="3270049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669" y="4432905"/>
            <a:ext cx="7823200" cy="812800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448" y="5273137"/>
            <a:ext cx="8940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24" y="117804"/>
            <a:ext cx="7307367" cy="319295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Hardware</a:t>
            </a:r>
            <a:br>
              <a:rPr lang="da-DK" dirty="0" smtClean="0"/>
            </a:br>
            <a:r>
              <a:rPr lang="da-DK" sz="2000" dirty="0" smtClean="0"/>
              <a:t>Filter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+mj-lt"/>
              </a:rPr>
              <a:t>Sallen Key lavpasfilter med unity </a:t>
            </a:r>
            <a:r>
              <a:rPr lang="da-DK" dirty="0" smtClean="0">
                <a:latin typeface="+mj-lt"/>
              </a:rPr>
              <a:t>gain</a:t>
            </a: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Krav </a:t>
            </a:r>
          </a:p>
          <a:p>
            <a:pPr lvl="1"/>
            <a:r>
              <a:rPr lang="da-DK" dirty="0" err="1" smtClean="0">
                <a:latin typeface="+mj-lt"/>
              </a:rPr>
              <a:t>Cutofffrekvens</a:t>
            </a:r>
            <a:r>
              <a:rPr lang="da-DK" dirty="0" smtClean="0">
                <a:latin typeface="+mj-lt"/>
              </a:rPr>
              <a:t> ved 50 Hz</a:t>
            </a: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Bestemmelse af kondensatorværdi</a:t>
            </a:r>
          </a:p>
          <a:p>
            <a:endParaRPr lang="da-DK" u="sng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Bestemmelse af modstandsværdierne </a:t>
            </a:r>
          </a:p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677587"/>
            <a:ext cx="6705600" cy="873475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55" y="5332349"/>
            <a:ext cx="12192000" cy="8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0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æsort">
  <a:themeElements>
    <a:clrScheme name="Træsort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Træsort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ræsor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286</TotalTime>
  <Words>212</Words>
  <Application>Microsoft Macintosh PowerPoint</Application>
  <PresentationFormat>Widescreen</PresentationFormat>
  <Paragraphs>102</Paragraphs>
  <Slides>16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16</vt:i4>
      </vt:variant>
    </vt:vector>
  </HeadingPairs>
  <TitlesOfParts>
    <vt:vector size="22" baseType="lpstr">
      <vt:lpstr>Calibri</vt:lpstr>
      <vt:lpstr>Georgia</vt:lpstr>
      <vt:lpstr>Rockwell Extra Bold</vt:lpstr>
      <vt:lpstr>Trebuchet MS</vt:lpstr>
      <vt:lpstr>Wingdings</vt:lpstr>
      <vt:lpstr>Træsort</vt:lpstr>
      <vt:lpstr>Blodtryksmåler</vt:lpstr>
      <vt:lpstr>Agenda</vt:lpstr>
      <vt:lpstr>Problemstilling</vt:lpstr>
      <vt:lpstr>DEMO</vt:lpstr>
      <vt:lpstr>Metode</vt:lpstr>
      <vt:lpstr>Organisation </vt:lpstr>
      <vt:lpstr>Blodtryksmåler</vt:lpstr>
      <vt:lpstr>Hardware Forstærker</vt:lpstr>
      <vt:lpstr>Hardware Filter</vt:lpstr>
      <vt:lpstr>Hardware  unittest af forstærker</vt:lpstr>
      <vt:lpstr>Hardware unittest af filter</vt:lpstr>
      <vt:lpstr>Hardware Integrationstest</vt:lpstr>
      <vt:lpstr>Software</vt:lpstr>
      <vt:lpstr>Software record()</vt:lpstr>
      <vt:lpstr>Resultater </vt:lpstr>
      <vt:lpstr>Perspektivering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Blodtryksmåler</dc:title>
  <dc:creator>Søren Brodersen</dc:creator>
  <cp:lastModifiedBy>nina brkovic</cp:lastModifiedBy>
  <cp:revision>23</cp:revision>
  <dcterms:created xsi:type="dcterms:W3CDTF">2016-01-18T09:24:07Z</dcterms:created>
  <dcterms:modified xsi:type="dcterms:W3CDTF">2016-01-19T08:56:21Z</dcterms:modified>
</cp:coreProperties>
</file>